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9" r:id="rId7"/>
    <p:sldId id="258" r:id="rId8"/>
    <p:sldId id="257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CC46BF-17A7-4B69-A407-743DB600F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CDC8C00-7270-4063-8A6D-573CAE5FB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D1A7A91-C39A-4706-B840-63C06B645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7770-A884-4662-BFA4-29AA33041F36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B00E4A9-B681-41FA-9651-C52C63740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B019F80-E819-4209-848D-AB8EC850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159B-FE67-4157-850E-65CC80B169C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6196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B15E285-11B6-4255-90AA-EAE336C4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B2F2FA7-42D9-4154-BD6B-D7DD37A26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9B96050-3801-405B-B2D9-1B87A1F5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7770-A884-4662-BFA4-29AA33041F36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3ECBA9D-0479-4E49-9975-D7641512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D3B3B2B-5FF4-46D2-8183-5A1F131B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159B-FE67-4157-850E-65CC80B169C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6894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6F76E0FA-4DE7-46BD-8D40-F82019AA1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1EF80BC-FEDD-4E2D-B232-5B8899124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870D0D0-0DCD-44DA-A6C5-3A00C5536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7770-A884-4662-BFA4-29AA33041F36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BD6FA03-EFFC-4C0E-A208-964F8F77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6D75CD5-B733-407A-A8F9-3E69B2DD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159B-FE67-4157-850E-65CC80B169C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6768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466A05-1EE4-48F2-976E-911D6C95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457A89E-F1A6-4089-A5B3-345FE328F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E5FCF21-D1D2-45F5-848F-C1B59850D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7770-A884-4662-BFA4-29AA33041F36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139CF9F-EDFD-4A7E-A237-E0B0C714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25BE44A-90D7-47BC-A315-315FF66A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159B-FE67-4157-850E-65CC80B169C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56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EB7991-E1EF-4F05-947A-49E2BCF4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C74BBD5-4ADD-4EFC-9C06-67AE6FE57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CC55A3E-BBCC-4CC1-BF79-6E84BD9A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7770-A884-4662-BFA4-29AA33041F36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B52D936-EFFA-4EEA-BCC4-FE1BA2CD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9A7218B-782F-4BA6-9926-2274D1D4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159B-FE67-4157-850E-65CC80B169C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7031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8D3FAE-E6AD-4B77-BA57-DAB70AA5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AE39695-9CB3-4F69-8AE8-9B1AE54B6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94FF5022-BF6C-4715-B4C4-570A9B74F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28A58FF-03B5-418F-832E-F1431B6E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7770-A884-4662-BFA4-29AA33041F36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B1ACA54-CFB6-4959-ABA8-07293E65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1744C67-BAC1-43A2-A7C2-98D3C5B7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159B-FE67-4157-850E-65CC80B169C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9401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D6E0329-6C3D-46FE-B57F-45603563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675B430-93FA-4F7A-B05A-6004AF19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D2520484-1BF0-4FF5-AB96-543DC1227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CB50D7CF-D9A9-4CDF-AFB0-8DA4D437B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C128BD8D-0268-4EED-A25E-869904E4D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509BCEEC-FAB7-4388-88A6-2E4590C5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7770-A884-4662-BFA4-29AA33041F36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8EA5458D-9D1A-49DB-9EE3-6B112303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44638713-818A-4D96-9BA7-E65AC2F7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159B-FE67-4157-850E-65CC80B169C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4874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E4A5B05-91DC-4281-BBD3-372222FC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D9533CB5-2543-4ED9-BDDC-0998AF69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7770-A884-4662-BFA4-29AA33041F36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6FA07826-7A15-4318-BA2F-0AC3C2BD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44FB63B3-4CD1-41D5-BFC0-3F489CCA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159B-FE67-4157-850E-65CC80B169C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7259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DCE42114-7F34-4D23-9B28-4CDF44BC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7770-A884-4662-BFA4-29AA33041F36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BA3B3BCB-CFA1-4F03-85F1-0BAF08C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34F8630D-C3FF-4889-B3E4-E05C5245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159B-FE67-4157-850E-65CC80B169C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6374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110FEE-45A3-4BF5-A2E1-C0ADD186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E48B0E6-E9F1-469E-8A5D-23DB228B0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34D34D4-4E5B-414C-B0F1-9675299DD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24810E7-929C-4288-B040-B599B75D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7770-A884-4662-BFA4-29AA33041F36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4AB74AC-AE94-4EA0-95E3-CF846AA1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3FE0195-0A79-410F-9CA5-1CB79A8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159B-FE67-4157-850E-65CC80B169C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160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C3E40E-EFC1-49F1-A216-4ECA2319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C4C73B8C-1739-4AF1-80F4-F135536FB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D456F2F-442B-4B12-8B1C-E859EACE6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B827A80-0232-4FDB-B63E-C19655DF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7770-A884-4662-BFA4-29AA33041F36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7B08DFC-8CF7-4345-A4FB-A133DE20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DA25E74-DEC9-49C3-B4E9-1451F52C2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159B-FE67-4157-850E-65CC80B169C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9420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38DC92D5-6B6D-4028-B3DC-47E80C93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ABD64B4-5A84-462D-808D-5C4C9DE7A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DED1C75-B97A-4871-B39F-142284FC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B7770-A884-4662-BFA4-29AA33041F36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0807B8E-257A-448E-93F3-F3F3D5D01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126AB01-0174-425E-91E8-A64345913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9159B-FE67-4157-850E-65CC80B169C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019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dwall.net/play/15136/822/981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e-sfera.hr/dodatni-digitalni-sadrzaji/43d383c7-0604-4dab-8546-88fee597bce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e-sfera.hr/dodatni-digitalni-sadrzaji/43d383c7-0604-4dab-8546-88fee597bce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3C1C66-3601-4563-963C-9892AB36C9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0EBD758-90B8-47F7-B518-E7946B6C3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8C217C-7C07-4160-BCF5-8DD8D40C6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1A70F3D-B332-4A4C-8FDC-758011BC15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869FCF0-14AA-44D7-98D9-D719D1F15976}"/>
              </a:ext>
            </a:extLst>
          </p:cNvPr>
          <p:cNvSpPr txBox="1"/>
          <p:nvPr/>
        </p:nvSpPr>
        <p:spPr>
          <a:xfrm>
            <a:off x="6184621" y="1420427"/>
            <a:ext cx="5367148" cy="2062103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33CC"/>
                </a:solidFill>
              </a:rPr>
              <a:t>Across cultures 3: People we admire</a:t>
            </a:r>
            <a:endParaRPr lang="hr-HR" sz="4800" dirty="0">
              <a:solidFill>
                <a:srgbClr val="FF33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361064D-5392-41EA-8D65-91E3DB1F394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25797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39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3C1C66-3601-4563-963C-9892AB36C9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0EBD758-90B8-47F7-B518-E7946B6C3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8C217C-7C07-4160-BCF5-8DD8D40C6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B9094B8-5F8F-4874-9A26-221E939F9E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3646"/>
          <a:stretch/>
        </p:blipFill>
        <p:spPr>
          <a:xfrm>
            <a:off x="3477476" y="513109"/>
            <a:ext cx="8362423" cy="132220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BF716CFD-0E23-49CF-B906-CA47111227B7}"/>
              </a:ext>
            </a:extLst>
          </p:cNvPr>
          <p:cNvSpPr txBox="1"/>
          <p:nvPr/>
        </p:nvSpPr>
        <p:spPr>
          <a:xfrm>
            <a:off x="352101" y="953869"/>
            <a:ext cx="2854957" cy="64633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dirty="0" err="1"/>
              <a:t>Report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chosen</a:t>
            </a:r>
            <a:r>
              <a:rPr lang="hr-HR" dirty="0"/>
              <a:t> </a:t>
            </a:r>
            <a:r>
              <a:rPr lang="hr-HR" dirty="0" err="1"/>
              <a:t>famous</a:t>
            </a:r>
            <a:r>
              <a:rPr lang="hr-HR" dirty="0"/>
              <a:t> </a:t>
            </a:r>
            <a:r>
              <a:rPr lang="hr-HR" dirty="0" err="1"/>
              <a:t>person</a:t>
            </a:r>
            <a:r>
              <a:rPr lang="hr-HR" dirty="0"/>
              <a:t>. </a:t>
            </a:r>
            <a:endParaRPr lang="hr-HR" i="1" dirty="0">
              <a:solidFill>
                <a:srgbClr val="FF33CC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16DD903-0C4A-4A68-95CA-3A410C45A28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9918" y="3102224"/>
            <a:ext cx="7797508" cy="3468013"/>
          </a:xfrm>
          <a:prstGeom prst="rect">
            <a:avLst/>
          </a:prstGeom>
        </p:spPr>
      </p:pic>
      <p:pic>
        <p:nvPicPr>
          <p:cNvPr id="8" name="Slika 7">
            <a:hlinkClick r:id="rId6"/>
            <a:extLst>
              <a:ext uri="{FF2B5EF4-FFF2-40B4-BE49-F238E27FC236}">
                <a16:creationId xmlns:a16="http://schemas.microsoft.com/office/drawing/2014/main" xmlns="" id="{F59F506B-A042-4A12-BBE1-4898D055940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101" y="4119217"/>
            <a:ext cx="3614015" cy="8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7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3C1C66-3601-4563-963C-9892AB36C9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0EBD758-90B8-47F7-B518-E7946B6C3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8C217C-7C07-4160-BCF5-8DD8D40C6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hlinkClick r:id="rId4"/>
            <a:extLst>
              <a:ext uri="{FF2B5EF4-FFF2-40B4-BE49-F238E27FC236}">
                <a16:creationId xmlns:a16="http://schemas.microsoft.com/office/drawing/2014/main" xmlns="" id="{6FE48855-0234-45E4-A493-011A2F14D18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7257" y="1453684"/>
            <a:ext cx="3002123" cy="8792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D2875BF-4A71-4983-8FFA-80A4588F2D7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484" y="3680742"/>
            <a:ext cx="5469061" cy="126556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DA23E8C-6EB0-46AC-BBE8-382BE076B05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16284" y="176494"/>
            <a:ext cx="3648075" cy="26765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2BC5278-59C9-460C-A11A-FF181E4D1B5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78416" y="823302"/>
            <a:ext cx="3848100" cy="57816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9056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3C1C66-3601-4563-963C-9892AB36C9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0EBD758-90B8-47F7-B518-E7946B6C3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8C217C-7C07-4160-BCF5-8DD8D40C6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155C1C1-6E23-492E-B513-82C69407B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434" r="18766"/>
          <a:stretch/>
        </p:blipFill>
        <p:spPr>
          <a:xfrm>
            <a:off x="301841" y="165101"/>
            <a:ext cx="2237174" cy="26955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526BF99-FE96-4044-BD53-6E966BB2648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5930" y="587374"/>
            <a:ext cx="3971925" cy="61055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F71E8CF-2EB6-4E05-81DA-181956FD936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8679" y="205467"/>
            <a:ext cx="2758642" cy="248016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2E53DD7-2198-4F88-AB45-86224DEF245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10187" y="587375"/>
            <a:ext cx="3346542" cy="610552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207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3C1C66-3601-4563-963C-9892AB36C9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0EBD758-90B8-47F7-B518-E7946B6C3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8C217C-7C07-4160-BCF5-8DD8D40C6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80A315D-C73C-42AC-B2A7-2A94697BF7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868" y="132888"/>
            <a:ext cx="2800350" cy="26860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912BFC5-A2D9-43A6-B6FB-011C3850258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8199" y="285811"/>
            <a:ext cx="3459612" cy="534588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5B10A8A-AB41-478A-B587-7A0F36C4FEA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5521" y="879570"/>
            <a:ext cx="4497509" cy="449750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C9988A1-033C-4AC1-A266-9BB759085E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38921"/>
          <a:stretch/>
        </p:blipFill>
        <p:spPr>
          <a:xfrm>
            <a:off x="188596" y="5868080"/>
            <a:ext cx="7238776" cy="85703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C71B942-90BA-4EAE-AC47-B2EDCC4E96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t="16628"/>
          <a:stretch/>
        </p:blipFill>
        <p:spPr>
          <a:xfrm>
            <a:off x="178075" y="5069149"/>
            <a:ext cx="970563" cy="57463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4056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4B5405-4B98-4116-BB4C-F6E1F2C11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C7A612C-B769-48AA-8247-BF81573FC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C609361-AEAD-44D7-B222-8DFAD84A1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hlinkClick r:id="rId4"/>
            <a:extLst>
              <a:ext uri="{FF2B5EF4-FFF2-40B4-BE49-F238E27FC236}">
                <a16:creationId xmlns:a16="http://schemas.microsoft.com/office/drawing/2014/main" xmlns="" id="{C7BA00A6-AB25-408E-B4C4-A1F20C088D4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10509" y="554422"/>
            <a:ext cx="3479307" cy="103174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BED24B3-C340-4830-A25E-5085202523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2542" y="681037"/>
            <a:ext cx="5048261" cy="137852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A78A8FD-3C79-4514-9E42-248B1E844BD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52957" y="2531981"/>
            <a:ext cx="2705655" cy="400382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8045F44-E53B-467B-A707-1978B3EA265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1447" y="3201067"/>
            <a:ext cx="8515888" cy="163977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9174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4B5405-4B98-4116-BB4C-F6E1F2C11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C7A612C-B769-48AA-8247-BF81573FC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C609361-AEAD-44D7-B222-8DFAD84A1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B3588E5-DB94-4D92-A8C5-5C94A6CFD8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6927"/>
            <a:ext cx="4628225" cy="684883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40B95B4-CF7E-4BC2-A05E-2D57F32D626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8287" y="1986790"/>
            <a:ext cx="8979399" cy="420168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682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4B5405-4B98-4116-BB4C-F6E1F2C11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C7A612C-B769-48AA-8247-BF81573FC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C609361-AEAD-44D7-B222-8DFAD84A1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F6CB05F-ACAD-40F8-9541-B58E263206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0"/>
            <a:ext cx="7315200" cy="49244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A6407F2-87CB-4A66-9843-8E22C74190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644" y="341613"/>
            <a:ext cx="8936312" cy="199934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DC321BA-CF0D-43CF-81F9-465F184DC49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8644" y="3984925"/>
            <a:ext cx="6753225" cy="25622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095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11FC8B-23EB-40E7-A488-0B2217A4CA7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26f38477-cd9e-4a74-ae07-d74695e5af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2198A2-D80B-433C-870D-494F910D29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9D7E8C-800A-4ADF-956E-B72E81EA69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Custom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4</cp:revision>
  <dcterms:created xsi:type="dcterms:W3CDTF">2022-02-14T01:09:57Z</dcterms:created>
  <dcterms:modified xsi:type="dcterms:W3CDTF">2022-02-14T08:45:58Z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